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4B33-3F68-BD49-9CD5-2F6081DE0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4B3B5-8AEE-5A11-111D-0CA175456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025EC-E703-C3EA-1469-D39AA279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73002-64E1-7160-1C38-0D6F2D58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B5FAA-13DE-9D19-7EEE-B6ABAB6A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3019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6023-3664-72E5-04CC-7F6284A4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D1917-3B28-2EEA-7D78-21BA0F098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EE4CF-4442-0F0A-2CC8-503AE75B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49065-FE3A-F0B2-EAA4-DC152F62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10792-4B55-9253-0A33-EEE6C3F3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254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E8DA5-8D77-7BEA-3B1A-EB7CBE6375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CCEF1-218C-55C5-BE8E-6771EB659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1FB96-C3BD-DEDF-4D2E-D0E80A23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67714-AAD6-480C-022E-171713120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C9144-7B4C-A157-E99B-67C66B30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088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17D-63EC-418F-2582-0A7CF5F1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43391-7097-F2F7-5E8A-A4174F75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4CC5D-A24C-BF96-86CE-6FF143ED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12D6C-A923-D7E9-3F9B-26A132F7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DF12C-B56B-0D91-0B55-2276EBF1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68407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4AF3-138F-0CA1-43ED-A72686E2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74873-4DE5-C050-A61C-2EAD3D8EE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AE2AA-44B1-850B-EAA6-53153DE1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EB115-331F-3C29-A4C8-16099F14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A773-1832-6FED-27CF-66CE41A1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8803-53CA-B625-2CAA-FA499D23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FE942-F372-E255-817A-168D79510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20BFE-52C8-DCFC-7AB2-00BA5AAB8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2319F-3466-8AB3-A567-3DE16180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E598A-0DC9-6A74-0785-B32CC2D2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3A9A8-1441-7557-A126-E897D116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5349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916A-50AA-04B7-87DF-F492897E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2D230-1054-E9F7-9903-AB0FBAF8D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38B76-8993-277F-F7A4-CD47D5C6C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9B668-6FC6-AE38-30DB-D6CD20EC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510A4A-8462-2F0C-6180-7A9A04A02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87A212-8EE0-3E1D-7E13-63B566F6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E1602-77D0-25CC-FD85-C9248695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F13E2-2155-6D66-E197-598DED50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23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30D5-977A-AFD6-C92E-6576F094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AD7EDA-3D76-20E4-FAF1-147AC458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5FFD7-67C1-0380-A80C-A3A146C1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69154-FB22-B47F-D31F-FD347324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6895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532EAF-DF9C-2A8F-8F42-F80D8699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549FA2-72CC-0BDC-EF5D-DA88227E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8EF65-D4A2-7FB3-6DA6-7EE48DD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470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6CC8-ED03-DCD2-9366-C9CC181FB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0BD6-F0C6-CC5E-6623-885BA106C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EC3C1-8851-9039-40A6-65683F43A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97D84-3A19-E1AF-1AE9-7A0755CF1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7456F-C7C8-7D03-1B61-1A9F0732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F42C4-8AC4-0548-C2BD-2115685E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900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4632-F5C8-87BF-D06E-A86C09EA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7BCEA-EE70-DA14-3B05-EF199A4A4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5E170-6A64-C60C-B022-3320295CA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9D56-F655-6090-AB4A-4F678B10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92ACF-7C60-6C77-7689-D7E738C1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EA647-CF34-BDC2-07B9-E1FBE9A7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585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3A8FD-84C6-A4F7-3C83-6567FFFA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6248C-8FD4-3C2A-58C6-5CF4288F7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1F9D-DAA4-E785-2CC1-E6060F8C2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41D9-93AF-4254-AAE5-AAD954A8FD98}" type="datetimeFigureOut">
              <a:rPr lang="en-IL" smtClean="0"/>
              <a:t>04/11/2022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25459-A03D-80E8-3AEA-15B06C94D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2F32E-2625-E3A5-8E46-AEDB6773C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53A15-C4DB-40A9-B26F-118B033534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3229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EC46F2-7F50-53EA-E49C-FBB3876AA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5389" y="3811348"/>
            <a:ext cx="3023660" cy="22677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374D79-C5E6-E0B2-096E-FFC2E0AD8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4701" y="842648"/>
            <a:ext cx="3014980" cy="2261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71604E-B665-6507-1283-B76E8361E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316" y="3820584"/>
            <a:ext cx="3011345" cy="2258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CD3AB8-2140-0960-E4E6-CB870D96E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7674" y="828980"/>
            <a:ext cx="3041374" cy="2281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1B65B4-B6AA-6A08-ED75-B36293D80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252" y="3789293"/>
            <a:ext cx="3074502" cy="2305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424FE3-F4BD-9F1B-2AA3-2A806C03E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878" y="822463"/>
            <a:ext cx="3074501" cy="2305876"/>
          </a:xfrm>
          <a:prstGeom prst="rect">
            <a:avLst/>
          </a:prstGeom>
        </p:spPr>
      </p:pic>
      <p:pic>
        <p:nvPicPr>
          <p:cNvPr id="9" name="Picture 8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6098EA0A-9A16-88A9-0D16-BBB028F76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691342"/>
            <a:ext cx="3245126" cy="2506534"/>
          </a:xfrm>
          <a:prstGeom prst="rect">
            <a:avLst/>
          </a:prstGeom>
        </p:spPr>
      </p:pic>
      <p:pic>
        <p:nvPicPr>
          <p:cNvPr id="7" name="Picture 6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4CE9AA29-FE9B-60C3-84CE-04E164CC2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772" y="716229"/>
            <a:ext cx="3245126" cy="2506534"/>
          </a:xfrm>
          <a:prstGeom prst="rect">
            <a:avLst/>
          </a:prstGeom>
        </p:spPr>
      </p:pic>
      <p:pic>
        <p:nvPicPr>
          <p:cNvPr id="8" name="Picture 7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38F8C263-3A22-EAB6-C304-AADEB5984B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6" y="3691342"/>
            <a:ext cx="3245126" cy="2506534"/>
          </a:xfrm>
          <a:prstGeom prst="rect">
            <a:avLst/>
          </a:prstGeom>
        </p:spPr>
      </p:pic>
      <p:pic>
        <p:nvPicPr>
          <p:cNvPr id="5" name="Picture 4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71FA7CEF-5D4F-1686-FA2E-1ED7A6247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6" y="716229"/>
            <a:ext cx="3245126" cy="2506534"/>
          </a:xfrm>
          <a:prstGeom prst="rect">
            <a:avLst/>
          </a:prstGeom>
        </p:spPr>
      </p:pic>
      <p:pic>
        <p:nvPicPr>
          <p:cNvPr id="6" name="Picture 5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8585DE3D-465E-386E-8F0E-8B1CC11F9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716229"/>
            <a:ext cx="3245126" cy="2506534"/>
          </a:xfrm>
          <a:prstGeom prst="rect">
            <a:avLst/>
          </a:prstGeom>
        </p:spPr>
      </p:pic>
      <p:pic>
        <p:nvPicPr>
          <p:cNvPr id="10" name="Picture 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91B8EA14-C143-D703-2D2A-D281F1048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772" y="3691342"/>
            <a:ext cx="3245126" cy="25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7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</dc:creator>
  <cp:lastModifiedBy>Guy</cp:lastModifiedBy>
  <cp:revision>2</cp:revision>
  <dcterms:created xsi:type="dcterms:W3CDTF">2022-10-21T04:28:38Z</dcterms:created>
  <dcterms:modified xsi:type="dcterms:W3CDTF">2022-11-04T14:24:00Z</dcterms:modified>
</cp:coreProperties>
</file>